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8"/>
  </p:notesMasterIdLst>
  <p:sldIdLst>
    <p:sldId id="270" r:id="rId2"/>
    <p:sldId id="256" r:id="rId3"/>
    <p:sldId id="257" r:id="rId4"/>
    <p:sldId id="258" r:id="rId5"/>
    <p:sldId id="276" r:id="rId6"/>
    <p:sldId id="261" r:id="rId7"/>
    <p:sldId id="275" r:id="rId8"/>
    <p:sldId id="263" r:id="rId9"/>
    <p:sldId id="274" r:id="rId10"/>
    <p:sldId id="265" r:id="rId11"/>
    <p:sldId id="273" r:id="rId12"/>
    <p:sldId id="267" r:id="rId13"/>
    <p:sldId id="268" r:id="rId14"/>
    <p:sldId id="269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5AB"/>
    <a:srgbClr val="DEE4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1138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80BE6-598C-4339-9F0C-A6DEA427A826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9D16D8-328B-4775-809B-AD1B4F6E45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0805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D16D8-328B-4775-809B-AD1B4F6E451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4117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0766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155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2384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2350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3313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707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2967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3699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3915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0699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4873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9846A-9839-4057-8CF7-6EAEAB423512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D730B-C2A5-4D6F-A99D-3520F10805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0226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3F68187B-29BC-BE14-E370-491F2F2BE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65694" y="3250383"/>
            <a:ext cx="860612" cy="357234"/>
          </a:xfrm>
        </p:spPr>
        <p:txBody>
          <a:bodyPr>
            <a:normAutofit fontScale="92500" lnSpcReduction="20000"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OLÁ!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671FCF0-21D4-221A-543F-AB43DFB18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381" y="5657037"/>
            <a:ext cx="335238" cy="44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ítulo 2">
            <a:extLst>
              <a:ext uri="{FF2B5EF4-FFF2-40B4-BE49-F238E27FC236}">
                <a16:creationId xmlns:a16="http://schemas.microsoft.com/office/drawing/2014/main" id="{76815D5B-AD29-B08A-3305-48EC1C5AD1DC}"/>
              </a:ext>
            </a:extLst>
          </p:cNvPr>
          <p:cNvSpPr txBox="1">
            <a:spLocks/>
          </p:cNvSpPr>
          <p:nvPr/>
        </p:nvSpPr>
        <p:spPr>
          <a:xfrm>
            <a:off x="4558552" y="6200894"/>
            <a:ext cx="3074894" cy="439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ENGENHARIA DA COMPUTAÇÃO</a:t>
            </a:r>
            <a:b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3872395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VII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9530" y="4987867"/>
            <a:ext cx="1452940" cy="1452940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>
            <a:spLocks/>
          </p:cNvSpPr>
          <p:nvPr/>
        </p:nvSpPr>
        <p:spPr>
          <a:xfrm>
            <a:off x="3014340" y="3012207"/>
            <a:ext cx="6158696" cy="2132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Listagem completa de funcionários ativos;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B0F0"/>
                </a:solidFill>
                <a:latin typeface="Futura Bk BT" panose="020B0502020204020303" pitchFamily="34" charset="0"/>
              </a:rPr>
              <a:t>Cadastro de novos funcionários;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Exclusão de funcionários desligados.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4471479" y="2523490"/>
            <a:ext cx="3244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ÁREA DE FUNCIONÁRIOS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ÁREA 1,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FUNCIONÁRIOS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053BF7-DCB5-0E4D-EF32-C4547F9B7C21}"/>
              </a:ext>
            </a:extLst>
          </p:cNvPr>
          <p:cNvSpPr>
            <a:spLocks/>
          </p:cNvSpPr>
          <p:nvPr/>
        </p:nvSpPr>
        <p:spPr>
          <a:xfrm>
            <a:off x="5758866" y="5448706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venir Next LT Pro Demi" panose="020B0704020202020204" pitchFamily="34" charset="0"/>
              </a:rPr>
              <a:t>SAIR</a:t>
            </a:r>
          </a:p>
        </p:txBody>
      </p:sp>
    </p:spTree>
    <p:extLst>
      <p:ext uri="{BB962C8B-B14F-4D97-AF65-F5344CB8AC3E}">
        <p14:creationId xmlns:p14="http://schemas.microsoft.com/office/powerpoint/2010/main" val="311314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5" grpId="0"/>
      <p:bldP spid="17" grpId="0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VIII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4555" y="2422091"/>
            <a:ext cx="1180232" cy="1180232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>
            <a:spLocks/>
          </p:cNvSpPr>
          <p:nvPr/>
        </p:nvSpPr>
        <p:spPr>
          <a:xfrm>
            <a:off x="4599701" y="3143404"/>
            <a:ext cx="1260000" cy="10800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84B6158-8C2A-B361-FCA7-E4412B602031}"/>
              </a:ext>
            </a:extLst>
          </p:cNvPr>
          <p:cNvSpPr>
            <a:spLocks/>
          </p:cNvSpPr>
          <p:nvPr/>
        </p:nvSpPr>
        <p:spPr>
          <a:xfrm>
            <a:off x="6332301" y="3143404"/>
            <a:ext cx="1260000" cy="10800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4599701" y="2519964"/>
            <a:ext cx="299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DO QUE VOCE PRECISA?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TELA INICIAL,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RECURSOS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50FED0B-5972-9AED-CDCD-1ADB2861CFC8}"/>
              </a:ext>
            </a:extLst>
          </p:cNvPr>
          <p:cNvSpPr>
            <a:spLocks/>
          </p:cNvSpPr>
          <p:nvPr/>
        </p:nvSpPr>
        <p:spPr>
          <a:xfrm>
            <a:off x="4599701" y="4634337"/>
            <a:ext cx="1260000" cy="108000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053BF7-DCB5-0E4D-EF32-C4547F9B7C21}"/>
              </a:ext>
            </a:extLst>
          </p:cNvPr>
          <p:cNvSpPr>
            <a:spLocks/>
          </p:cNvSpPr>
          <p:nvPr/>
        </p:nvSpPr>
        <p:spPr>
          <a:xfrm>
            <a:off x="6332288" y="4634337"/>
            <a:ext cx="1260000" cy="108000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DA5B1FC-B0A5-B851-38C4-1B3194BA1543}"/>
              </a:ext>
            </a:extLst>
          </p:cNvPr>
          <p:cNvSpPr>
            <a:spLocks/>
          </p:cNvSpPr>
          <p:nvPr/>
        </p:nvSpPr>
        <p:spPr>
          <a:xfrm>
            <a:off x="8977196" y="5412607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venir Next LT Pro Demi" panose="020B0704020202020204" pitchFamily="34" charset="0"/>
              </a:rPr>
              <a:t>SAIR</a:t>
            </a:r>
          </a:p>
        </p:txBody>
      </p:sp>
    </p:spTree>
    <p:extLst>
      <p:ext uri="{BB962C8B-B14F-4D97-AF65-F5344CB8AC3E}">
        <p14:creationId xmlns:p14="http://schemas.microsoft.com/office/powerpoint/2010/main" val="4255355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 animBg="1"/>
      <p:bldP spid="15" grpId="0"/>
      <p:bldP spid="17" grpId="0"/>
      <p:bldP spid="3" grpId="0" animBg="1"/>
      <p:bldP spid="4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IX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9530" y="4987867"/>
            <a:ext cx="1452940" cy="1452940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>
            <a:spLocks/>
          </p:cNvSpPr>
          <p:nvPr/>
        </p:nvSpPr>
        <p:spPr>
          <a:xfrm>
            <a:off x="3014340" y="3012207"/>
            <a:ext cx="6158696" cy="2132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Listagem completa de clientes;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B0F0"/>
                </a:solidFill>
                <a:latin typeface="Futura Bk BT" panose="020B0502020204020303" pitchFamily="34" charset="0"/>
              </a:rPr>
              <a:t>Cadastro de novos clientes;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Exclusão de clientes.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4471479" y="2523490"/>
            <a:ext cx="3244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ÁREA DE CLIENTES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ÁREA 2,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CLIENTES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053BF7-DCB5-0E4D-EF32-C4547F9B7C21}"/>
              </a:ext>
            </a:extLst>
          </p:cNvPr>
          <p:cNvSpPr>
            <a:spLocks/>
          </p:cNvSpPr>
          <p:nvPr/>
        </p:nvSpPr>
        <p:spPr>
          <a:xfrm>
            <a:off x="5758866" y="5448706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venir Next LT Pro Demi" panose="020B0704020202020204" pitchFamily="34" charset="0"/>
              </a:rPr>
              <a:t>SAIR</a:t>
            </a:r>
          </a:p>
        </p:txBody>
      </p:sp>
    </p:spTree>
    <p:extLst>
      <p:ext uri="{BB962C8B-B14F-4D97-AF65-F5344CB8AC3E}">
        <p14:creationId xmlns:p14="http://schemas.microsoft.com/office/powerpoint/2010/main" val="389577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5" grpId="0"/>
      <p:bldP spid="17" grpId="0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X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4555" y="2422091"/>
            <a:ext cx="1180232" cy="1180232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>
            <a:spLocks/>
          </p:cNvSpPr>
          <p:nvPr/>
        </p:nvSpPr>
        <p:spPr>
          <a:xfrm>
            <a:off x="4599701" y="3143404"/>
            <a:ext cx="1260000" cy="10800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84B6158-8C2A-B361-FCA7-E4412B602031}"/>
              </a:ext>
            </a:extLst>
          </p:cNvPr>
          <p:cNvSpPr>
            <a:spLocks/>
          </p:cNvSpPr>
          <p:nvPr/>
        </p:nvSpPr>
        <p:spPr>
          <a:xfrm>
            <a:off x="6332301" y="3143404"/>
            <a:ext cx="1260000" cy="10800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4599701" y="2519964"/>
            <a:ext cx="299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DO QUE VOCE PRECISA?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TELA INICIAL,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RECURSOS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50FED0B-5972-9AED-CDCD-1ADB2861CFC8}"/>
              </a:ext>
            </a:extLst>
          </p:cNvPr>
          <p:cNvSpPr>
            <a:spLocks/>
          </p:cNvSpPr>
          <p:nvPr/>
        </p:nvSpPr>
        <p:spPr>
          <a:xfrm>
            <a:off x="4599701" y="4634337"/>
            <a:ext cx="1260000" cy="108000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053BF7-DCB5-0E4D-EF32-C4547F9B7C21}"/>
              </a:ext>
            </a:extLst>
          </p:cNvPr>
          <p:cNvSpPr>
            <a:spLocks/>
          </p:cNvSpPr>
          <p:nvPr/>
        </p:nvSpPr>
        <p:spPr>
          <a:xfrm>
            <a:off x="6332288" y="4634337"/>
            <a:ext cx="1260000" cy="108000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DA5B1FC-B0A5-B851-38C4-1B3194BA1543}"/>
              </a:ext>
            </a:extLst>
          </p:cNvPr>
          <p:cNvSpPr>
            <a:spLocks/>
          </p:cNvSpPr>
          <p:nvPr/>
        </p:nvSpPr>
        <p:spPr>
          <a:xfrm>
            <a:off x="8977196" y="5412607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venir Next LT Pro Demi" panose="020B0704020202020204" pitchFamily="34" charset="0"/>
              </a:rPr>
              <a:t>SAIR</a:t>
            </a:r>
          </a:p>
        </p:txBody>
      </p:sp>
    </p:spTree>
    <p:extLst>
      <p:ext uri="{BB962C8B-B14F-4D97-AF65-F5344CB8AC3E}">
        <p14:creationId xmlns:p14="http://schemas.microsoft.com/office/powerpoint/2010/main" val="1596402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 animBg="1"/>
      <p:bldP spid="15" grpId="0"/>
      <p:bldP spid="17" grpId="0"/>
      <p:bldP spid="3" grpId="0" animBg="1"/>
      <p:bldP spid="4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XI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 descr="Logotipo, nome da empresa&#10;&#10;Descrição gerada automaticamente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134" y="1632992"/>
            <a:ext cx="2589717" cy="2589717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/>
          <p:nvPr/>
        </p:nvSpPr>
        <p:spPr>
          <a:xfrm>
            <a:off x="5273958" y="4146414"/>
            <a:ext cx="1644075" cy="31403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84B6158-8C2A-B361-FCA7-E4412B602031}"/>
              </a:ext>
            </a:extLst>
          </p:cNvPr>
          <p:cNvSpPr/>
          <p:nvPr/>
        </p:nvSpPr>
        <p:spPr>
          <a:xfrm>
            <a:off x="5273959" y="4582364"/>
            <a:ext cx="1644075" cy="31403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5273958" y="3400880"/>
            <a:ext cx="164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BEM-VINDO!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AA977D1-5A3B-E7D2-1B89-B676A470F968}"/>
              </a:ext>
            </a:extLst>
          </p:cNvPr>
          <p:cNvSpPr txBox="1"/>
          <p:nvPr/>
        </p:nvSpPr>
        <p:spPr>
          <a:xfrm>
            <a:off x="4273615" y="4157736"/>
            <a:ext cx="13849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Login:</a:t>
            </a:r>
            <a:br>
              <a:rPr lang="pt-BR" sz="1400" dirty="0"/>
            </a:br>
            <a:endParaRPr lang="pt-BR" sz="1400" dirty="0"/>
          </a:p>
          <a:p>
            <a:pPr algn="ctr"/>
            <a:r>
              <a:rPr lang="pt-BR" sz="1400" dirty="0"/>
              <a:t>Senha: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FIM,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DE VOLTA AO LOGIN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393BFE9-C1D3-88F3-D845-19D88ED03E83}"/>
              </a:ext>
            </a:extLst>
          </p:cNvPr>
          <p:cNvSpPr>
            <a:spLocks/>
          </p:cNvSpPr>
          <p:nvPr/>
        </p:nvSpPr>
        <p:spPr>
          <a:xfrm>
            <a:off x="5761170" y="5089536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latin typeface="Avenir Next LT Pro Demi" panose="020B0704020202020204" pitchFamily="34" charset="0"/>
              </a:rPr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188729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 animBg="1"/>
      <p:bldP spid="15" grpId="0"/>
      <p:bldP spid="16" grpId="0"/>
      <p:bldP spid="17" grpId="0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EXPERIMENTAIS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BONÛS: XII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12662" r="2128" b="12326"/>
          <a:stretch/>
        </p:blipFill>
        <p:spPr>
          <a:xfrm>
            <a:off x="738693" y="1636062"/>
            <a:ext cx="10714614" cy="4710950"/>
          </a:xfr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624119" y="327465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LOGOS, </a:t>
            </a:r>
            <a:r>
              <a:rPr lang="pt-BR" sz="20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IDENTIDADE DA MARCA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821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3F68187B-29BC-BE14-E370-491F2F2BE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65694" y="3250383"/>
            <a:ext cx="860612" cy="357234"/>
          </a:xfrm>
        </p:spPr>
        <p:txBody>
          <a:bodyPr>
            <a:normAutofit fontScale="92500" lnSpcReduction="20000"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FIM!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A73B66E-3D21-63C7-D930-38531187A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381" y="5657037"/>
            <a:ext cx="335238" cy="44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F65E3CF5-BA42-5766-4DB6-CB67309FFE85}"/>
              </a:ext>
            </a:extLst>
          </p:cNvPr>
          <p:cNvSpPr txBox="1">
            <a:spLocks/>
          </p:cNvSpPr>
          <p:nvPr/>
        </p:nvSpPr>
        <p:spPr>
          <a:xfrm>
            <a:off x="4558552" y="6200894"/>
            <a:ext cx="3074894" cy="439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ENGENHARIA DA COMPUTAÇÃO</a:t>
            </a:r>
            <a:b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2384607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iângulo isósceles 4">
            <a:extLst>
              <a:ext uri="{FF2B5EF4-FFF2-40B4-BE49-F238E27FC236}">
                <a16:creationId xmlns:a16="http://schemas.microsoft.com/office/drawing/2014/main" id="{E03FCD30-DAB8-E907-AC48-D59F04077D93}"/>
              </a:ext>
            </a:extLst>
          </p:cNvPr>
          <p:cNvSpPr>
            <a:spLocks noChangeAspect="1"/>
          </p:cNvSpPr>
          <p:nvPr/>
        </p:nvSpPr>
        <p:spPr>
          <a:xfrm rot="18887209">
            <a:off x="-3163935" y="-767917"/>
            <a:ext cx="9731470" cy="4896000"/>
          </a:xfrm>
          <a:prstGeom prst="triangle">
            <a:avLst/>
          </a:prstGeom>
          <a:solidFill>
            <a:srgbClr val="0045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0ADFF0E-1929-ACAB-E604-20C8A2E1B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80456" y="332529"/>
            <a:ext cx="2319313" cy="1655762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pt-BR" dirty="0">
                <a:latin typeface="Avenir Next LT Pro Demi" panose="020B0704020202020204" pitchFamily="34" charset="0"/>
              </a:rPr>
              <a:t>Gilberto Gomes</a:t>
            </a:r>
          </a:p>
          <a:p>
            <a:pPr algn="r"/>
            <a:r>
              <a:rPr lang="pt-BR" dirty="0">
                <a:latin typeface="Avenir Next LT Pro Demi" panose="020B0704020202020204" pitchFamily="34" charset="0"/>
              </a:rPr>
              <a:t>Ingrid Almeida</a:t>
            </a:r>
          </a:p>
          <a:p>
            <a:pPr algn="r"/>
            <a:r>
              <a:rPr lang="pt-BR" dirty="0">
                <a:latin typeface="Avenir Next LT Pro Demi" panose="020B0704020202020204" pitchFamily="34" charset="0"/>
              </a:rPr>
              <a:t>Vinicius Costa</a:t>
            </a:r>
          </a:p>
          <a:p>
            <a:pPr algn="r"/>
            <a:r>
              <a:rPr lang="pt-BR" dirty="0">
                <a:latin typeface="Avenir Next LT Pro Demi" panose="020B0704020202020204" pitchFamily="34" charset="0"/>
              </a:rPr>
              <a:t>Bianca Moreira</a:t>
            </a:r>
          </a:p>
          <a:p>
            <a:pPr algn="r"/>
            <a:r>
              <a:rPr lang="pt-BR" dirty="0">
                <a:latin typeface="Avenir Next LT Pro Demi" panose="020B0704020202020204" pitchFamily="34" charset="0"/>
              </a:rPr>
              <a:t>Larissa Sales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717A52-3536-A7D3-207B-CF74B6053C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231" y="-424206"/>
            <a:ext cx="9144000" cy="1932495"/>
          </a:xfrm>
        </p:spPr>
        <p:txBody>
          <a:bodyPr>
            <a:normAutofit/>
          </a:bodyPr>
          <a:lstStyle/>
          <a:p>
            <a:pPr algn="l"/>
            <a:r>
              <a:rPr lang="pt-BR" sz="4400" b="1" dirty="0">
                <a:latin typeface="Avenir Next LT Pro Demi" panose="020B0604020202020204" pitchFamily="34" charset="0"/>
                <a:cs typeface="Aharoni" panose="020B0604020202020204" pitchFamily="2" charset="-79"/>
              </a:rPr>
              <a:t>PROGRAMAÇÃO</a:t>
            </a:r>
            <a:br>
              <a:rPr lang="pt-BR" sz="4000" dirty="0">
                <a:latin typeface="Avenir Next LT Pro Demi" panose="020B0604020202020204" pitchFamily="34" charset="0"/>
                <a:cs typeface="Aharoni" panose="020B0604020202020204" pitchFamily="2" charset="-79"/>
              </a:rPr>
            </a:br>
            <a:r>
              <a:rPr lang="pt-BR" sz="4000" dirty="0">
                <a:latin typeface="Avenir Next LT Pro Light" panose="020B0304020202020204" pitchFamily="34" charset="0"/>
                <a:cs typeface="Aharoni" panose="020B0604020202020204" pitchFamily="2" charset="-79"/>
              </a:rPr>
              <a:t>PROJETO FINAL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2331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uiExpand="1" build="p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PROPOSTA INICIAL: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ELABORAÇÃO DE UM PROGRAMA DE LOCADORA DE VEÍCULOS</a:t>
            </a:r>
          </a:p>
        </p:txBody>
      </p:sp>
      <p:pic>
        <p:nvPicPr>
          <p:cNvPr id="5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7C3E81F0-1898-D5A9-511F-FEDFDE3C1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66330"/>
            <a:ext cx="3505200" cy="3505200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85ED1ED-C540-F548-E8A6-21123CD7FC6C}"/>
              </a:ext>
            </a:extLst>
          </p:cNvPr>
          <p:cNvSpPr txBox="1"/>
          <p:nvPr/>
        </p:nvSpPr>
        <p:spPr>
          <a:xfrm>
            <a:off x="1248792" y="2460957"/>
            <a:ext cx="9694416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900" dirty="0">
                <a:latin typeface="Futura Bk BT" panose="020B0502020204020303" pitchFamily="34" charset="0"/>
                <a:cs typeface="Biome" panose="020B0502040204020203" pitchFamily="34" charset="0"/>
              </a:rPr>
              <a:t>O programa será feito em </a:t>
            </a:r>
            <a:r>
              <a:rPr lang="pt-BR" sz="1900" dirty="0" err="1">
                <a:latin typeface="Futura Bk BT" panose="020B0502020204020303" pitchFamily="34" charset="0"/>
                <a:cs typeface="Biome" panose="020B0502040204020203" pitchFamily="34" charset="0"/>
              </a:rPr>
              <a:t>python</a:t>
            </a:r>
            <a:r>
              <a:rPr lang="pt-BR" sz="1900" dirty="0">
                <a:latin typeface="Futura Bk BT" panose="020B0502020204020303" pitchFamily="34" charset="0"/>
                <a:cs typeface="Biome" panose="020B0502040204020203" pitchFamily="34" charset="0"/>
              </a:rPr>
              <a:t>, e terá como objetivo facilitar a locação de veículos;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900" dirty="0">
              <a:latin typeface="Futura Bk BT" panose="020B0502020204020303" pitchFamily="34" charset="0"/>
              <a:cs typeface="Biome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900" dirty="0">
                <a:latin typeface="Futura Bk BT" panose="020B0502020204020303" pitchFamily="34" charset="0"/>
                <a:cs typeface="Biome" panose="020B0502040204020203" pitchFamily="34" charset="0"/>
              </a:rPr>
              <a:t>Possibilitará ao usuário, que neste caso será o funcionário, fazer seu login, cadastrar outros funcionários, cadastrar clientes e demais modelos de carros e realizar uma operação de aluguel deste veículo;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900" dirty="0">
              <a:latin typeface="Futura Bk BT" panose="020B0502020204020303" pitchFamily="34" charset="0"/>
              <a:cs typeface="Biome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900" dirty="0">
                <a:latin typeface="Futura Bk BT" panose="020B0502020204020303" pitchFamily="34" charset="0"/>
                <a:cs typeface="Biome" panose="020B0502040204020203" pitchFamily="34" charset="0"/>
              </a:rPr>
              <a:t>Nossa motivação inicial de criação do programa, foi baseada em experiências anteriores dos integrantes do grupo com esse tipo de serviço. Geralmente, o serviço que as atuais locadoras prestam, no momento de reserva e retirada do veículo, é bastante lento e o excesso de etapas no processo de cadastro do cliente, acaba gerando muitos aborrecimentos e perda de tempo dentro das agências. Nosso programa visa descomplicar e agilizar esse processo, não apenas para o cliente, como também para o funcionário.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40377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I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 descr="Logotipo, nome da empresa&#10;&#10;Descrição gerada automaticamente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134" y="1632992"/>
            <a:ext cx="2589717" cy="2589717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/>
          <p:nvPr/>
        </p:nvSpPr>
        <p:spPr>
          <a:xfrm>
            <a:off x="5273958" y="4146414"/>
            <a:ext cx="1644075" cy="31403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84B6158-8C2A-B361-FCA7-E4412B602031}"/>
              </a:ext>
            </a:extLst>
          </p:cNvPr>
          <p:cNvSpPr/>
          <p:nvPr/>
        </p:nvSpPr>
        <p:spPr>
          <a:xfrm>
            <a:off x="5273959" y="4582364"/>
            <a:ext cx="1644075" cy="31403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5273958" y="3400880"/>
            <a:ext cx="164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BEM-VINDO!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AA977D1-5A3B-E7D2-1B89-B676A470F968}"/>
              </a:ext>
            </a:extLst>
          </p:cNvPr>
          <p:cNvSpPr txBox="1"/>
          <p:nvPr/>
        </p:nvSpPr>
        <p:spPr>
          <a:xfrm>
            <a:off x="4273615" y="4157736"/>
            <a:ext cx="13849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Login:</a:t>
            </a:r>
            <a:br>
              <a:rPr lang="pt-BR" sz="1400" dirty="0"/>
            </a:br>
            <a:endParaRPr lang="pt-BR" sz="1400" dirty="0"/>
          </a:p>
          <a:p>
            <a:pPr algn="ctr"/>
            <a:r>
              <a:rPr lang="pt-BR" sz="1400" dirty="0"/>
              <a:t>Senha: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ENTRADA,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LOGIN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393BFE9-C1D3-88F3-D845-19D88ED03E83}"/>
              </a:ext>
            </a:extLst>
          </p:cNvPr>
          <p:cNvSpPr>
            <a:spLocks/>
          </p:cNvSpPr>
          <p:nvPr/>
        </p:nvSpPr>
        <p:spPr>
          <a:xfrm>
            <a:off x="5761170" y="5089536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>
                <a:latin typeface="Avenir Next LT Pro Demi" panose="020B0704020202020204" pitchFamily="34" charset="0"/>
              </a:rPr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117651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 animBg="1"/>
      <p:bldP spid="15" grpId="0"/>
      <p:bldP spid="16" grpId="0"/>
      <p:bldP spid="17" grpId="0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II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4555" y="2422091"/>
            <a:ext cx="1180232" cy="1180232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>
            <a:spLocks/>
          </p:cNvSpPr>
          <p:nvPr/>
        </p:nvSpPr>
        <p:spPr>
          <a:xfrm>
            <a:off x="4599701" y="3143404"/>
            <a:ext cx="1260000" cy="10800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84B6158-8C2A-B361-FCA7-E4412B602031}"/>
              </a:ext>
            </a:extLst>
          </p:cNvPr>
          <p:cNvSpPr>
            <a:spLocks/>
          </p:cNvSpPr>
          <p:nvPr/>
        </p:nvSpPr>
        <p:spPr>
          <a:xfrm>
            <a:off x="6332301" y="3143404"/>
            <a:ext cx="1260000" cy="10800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4599701" y="2519964"/>
            <a:ext cx="299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DO QUE VOCE PRECISA?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TELA INICIAL,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RECURSOS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50FED0B-5972-9AED-CDCD-1ADB2861CFC8}"/>
              </a:ext>
            </a:extLst>
          </p:cNvPr>
          <p:cNvSpPr>
            <a:spLocks/>
          </p:cNvSpPr>
          <p:nvPr/>
        </p:nvSpPr>
        <p:spPr>
          <a:xfrm>
            <a:off x="4599701" y="4634337"/>
            <a:ext cx="1260000" cy="108000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053BF7-DCB5-0E4D-EF32-C4547F9B7C21}"/>
              </a:ext>
            </a:extLst>
          </p:cNvPr>
          <p:cNvSpPr>
            <a:spLocks/>
          </p:cNvSpPr>
          <p:nvPr/>
        </p:nvSpPr>
        <p:spPr>
          <a:xfrm>
            <a:off x="6332288" y="4634337"/>
            <a:ext cx="1260000" cy="108000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DA5B1FC-B0A5-B851-38C4-1B3194BA1543}"/>
              </a:ext>
            </a:extLst>
          </p:cNvPr>
          <p:cNvSpPr>
            <a:spLocks/>
          </p:cNvSpPr>
          <p:nvPr/>
        </p:nvSpPr>
        <p:spPr>
          <a:xfrm>
            <a:off x="8977196" y="5412607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venir Next LT Pro Demi" panose="020B0704020202020204" pitchFamily="34" charset="0"/>
              </a:rPr>
              <a:t>SAIR</a:t>
            </a:r>
          </a:p>
        </p:txBody>
      </p:sp>
    </p:spTree>
    <p:extLst>
      <p:ext uri="{BB962C8B-B14F-4D97-AF65-F5344CB8AC3E}">
        <p14:creationId xmlns:p14="http://schemas.microsoft.com/office/powerpoint/2010/main" val="1875701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 animBg="1"/>
      <p:bldP spid="15" grpId="0"/>
      <p:bldP spid="17" grpId="0"/>
      <p:bldP spid="3" grpId="0" animBg="1"/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III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9530" y="4987867"/>
            <a:ext cx="1452940" cy="1452940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>
            <a:spLocks/>
          </p:cNvSpPr>
          <p:nvPr/>
        </p:nvSpPr>
        <p:spPr>
          <a:xfrm>
            <a:off x="3014340" y="3012207"/>
            <a:ext cx="6158696" cy="2132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Seleção do cliente já cadastrado;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B0F0"/>
                </a:solidFill>
                <a:latin typeface="Futura Bk BT" panose="020B0502020204020303" pitchFamily="34" charset="0"/>
              </a:rPr>
              <a:t>Escolha da data que o cliente deseja fazer a reserva;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Escolha do veículo que será alugado;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B0F0"/>
                </a:solidFill>
                <a:latin typeface="Futura Bk BT" panose="020B0502020204020303" pitchFamily="34" charset="0"/>
              </a:rPr>
              <a:t>Cotação de valores do veículo selecionado, como quantidade de diárias e de </a:t>
            </a:r>
            <a:r>
              <a:rPr lang="pt-BR" dirty="0" err="1">
                <a:solidFill>
                  <a:srgbClr val="00B0F0"/>
                </a:solidFill>
                <a:latin typeface="Futura Bk BT" panose="020B0502020204020303" pitchFamily="34" charset="0"/>
              </a:rPr>
              <a:t>KM’s</a:t>
            </a:r>
            <a:r>
              <a:rPr lang="pt-BR" dirty="0">
                <a:solidFill>
                  <a:srgbClr val="00B0F0"/>
                </a:solidFill>
                <a:latin typeface="Futura Bk BT" panose="020B0502020204020303" pitchFamily="34" charset="0"/>
              </a:rPr>
              <a:t> que serão percorridos);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Confirmação da reserva do veículo.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4599701" y="2519964"/>
            <a:ext cx="299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ALUGAR VEÍCULO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ALUGUEL,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VEÍCULOS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053BF7-DCB5-0E4D-EF32-C4547F9B7C21}"/>
              </a:ext>
            </a:extLst>
          </p:cNvPr>
          <p:cNvSpPr>
            <a:spLocks/>
          </p:cNvSpPr>
          <p:nvPr/>
        </p:nvSpPr>
        <p:spPr>
          <a:xfrm>
            <a:off x="5758866" y="5448706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venir Next LT Pro Demi" panose="020B0704020202020204" pitchFamily="34" charset="0"/>
              </a:rPr>
              <a:t>SAIR</a:t>
            </a:r>
          </a:p>
        </p:txBody>
      </p:sp>
    </p:spTree>
    <p:extLst>
      <p:ext uri="{BB962C8B-B14F-4D97-AF65-F5344CB8AC3E}">
        <p14:creationId xmlns:p14="http://schemas.microsoft.com/office/powerpoint/2010/main" val="1596017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5" grpId="0"/>
      <p:bldP spid="17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IV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4555" y="2422091"/>
            <a:ext cx="1180232" cy="1180232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>
            <a:spLocks/>
          </p:cNvSpPr>
          <p:nvPr/>
        </p:nvSpPr>
        <p:spPr>
          <a:xfrm>
            <a:off x="4599701" y="3143404"/>
            <a:ext cx="1260000" cy="10800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84B6158-8C2A-B361-FCA7-E4412B602031}"/>
              </a:ext>
            </a:extLst>
          </p:cNvPr>
          <p:cNvSpPr>
            <a:spLocks/>
          </p:cNvSpPr>
          <p:nvPr/>
        </p:nvSpPr>
        <p:spPr>
          <a:xfrm>
            <a:off x="6332301" y="3143404"/>
            <a:ext cx="1260000" cy="10800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4599701" y="2519964"/>
            <a:ext cx="299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DO QUE VOCE PRECISA?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TELA INICIAL,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RECURSOS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50FED0B-5972-9AED-CDCD-1ADB2861CFC8}"/>
              </a:ext>
            </a:extLst>
          </p:cNvPr>
          <p:cNvSpPr>
            <a:spLocks/>
          </p:cNvSpPr>
          <p:nvPr/>
        </p:nvSpPr>
        <p:spPr>
          <a:xfrm>
            <a:off x="4599701" y="4634337"/>
            <a:ext cx="1260000" cy="108000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053BF7-DCB5-0E4D-EF32-C4547F9B7C21}"/>
              </a:ext>
            </a:extLst>
          </p:cNvPr>
          <p:cNvSpPr>
            <a:spLocks/>
          </p:cNvSpPr>
          <p:nvPr/>
        </p:nvSpPr>
        <p:spPr>
          <a:xfrm>
            <a:off x="6332288" y="4634337"/>
            <a:ext cx="1260000" cy="108000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DA5B1FC-B0A5-B851-38C4-1B3194BA1543}"/>
              </a:ext>
            </a:extLst>
          </p:cNvPr>
          <p:cNvSpPr>
            <a:spLocks/>
          </p:cNvSpPr>
          <p:nvPr/>
        </p:nvSpPr>
        <p:spPr>
          <a:xfrm>
            <a:off x="8977196" y="5412607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venir Next LT Pro Demi" panose="020B0704020202020204" pitchFamily="34" charset="0"/>
              </a:rPr>
              <a:t>SAIR</a:t>
            </a:r>
          </a:p>
        </p:txBody>
      </p:sp>
    </p:spTree>
    <p:extLst>
      <p:ext uri="{BB962C8B-B14F-4D97-AF65-F5344CB8AC3E}">
        <p14:creationId xmlns:p14="http://schemas.microsoft.com/office/powerpoint/2010/main" val="3637228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 animBg="1"/>
      <p:bldP spid="15" grpId="0"/>
      <p:bldP spid="17" grpId="0"/>
      <p:bldP spid="3" grpId="0" animBg="1"/>
      <p:bldP spid="4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V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9530" y="4987867"/>
            <a:ext cx="1452940" cy="1452940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>
            <a:spLocks/>
          </p:cNvSpPr>
          <p:nvPr/>
        </p:nvSpPr>
        <p:spPr>
          <a:xfrm>
            <a:off x="3014340" y="3012207"/>
            <a:ext cx="6158696" cy="21324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Seleção da categoria do veículo a ser cadastrado;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B0F0"/>
                </a:solidFill>
                <a:latin typeface="Futura Bk BT" panose="020B0502020204020303" pitchFamily="34" charset="0"/>
              </a:rPr>
              <a:t>Inserção de informações do veículo;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Adição de valores referentes às diárias e </a:t>
            </a:r>
            <a:r>
              <a:rPr lang="pt-BR" dirty="0" err="1">
                <a:latin typeface="Futura Bk BT" panose="020B0502020204020303" pitchFamily="34" charset="0"/>
              </a:rPr>
              <a:t>KM’s</a:t>
            </a:r>
            <a:r>
              <a:rPr lang="pt-BR" dirty="0">
                <a:latin typeface="Futura Bk BT" panose="020B0502020204020303" pitchFamily="34" charset="0"/>
              </a:rPr>
              <a:t> percorridos;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00B0F0"/>
                </a:solidFill>
                <a:latin typeface="Futura Bk BT" panose="020B0502020204020303" pitchFamily="34" charset="0"/>
              </a:rPr>
              <a:t>Inserção da foto(png) do veículo;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tura Bk BT" panose="020B0502020204020303" pitchFamily="34" charset="0"/>
              </a:rPr>
              <a:t>Confirmação de cadastro do veículo.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4599701" y="2519964"/>
            <a:ext cx="299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CADASTRAR VEÍCULO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CADASTRO,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VEÍCULOS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053BF7-DCB5-0E4D-EF32-C4547F9B7C21}"/>
              </a:ext>
            </a:extLst>
          </p:cNvPr>
          <p:cNvSpPr>
            <a:spLocks/>
          </p:cNvSpPr>
          <p:nvPr/>
        </p:nvSpPr>
        <p:spPr>
          <a:xfrm>
            <a:off x="5758866" y="5448706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venir Next LT Pro Demi" panose="020B0704020202020204" pitchFamily="34" charset="0"/>
              </a:rPr>
              <a:t>SAIR</a:t>
            </a:r>
          </a:p>
        </p:txBody>
      </p:sp>
    </p:spTree>
    <p:extLst>
      <p:ext uri="{BB962C8B-B14F-4D97-AF65-F5344CB8AC3E}">
        <p14:creationId xmlns:p14="http://schemas.microsoft.com/office/powerpoint/2010/main" val="143627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5" grpId="0"/>
      <p:bldP spid="17" grpId="0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25003-7F3E-E1B3-A5C4-95FF5072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352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000" b="1" dirty="0">
                <a:solidFill>
                  <a:srgbClr val="0070C0"/>
                </a:solidFill>
                <a:latin typeface="Avenir Next LT Pro Light" panose="020B0304020202020204" pitchFamily="34" charset="0"/>
              </a:rPr>
              <a:t>COMO VAI FUNCIONAR?</a:t>
            </a:r>
            <a:br>
              <a:rPr lang="pt-BR" dirty="0"/>
            </a:br>
            <a:r>
              <a:rPr lang="pt-BR" sz="2600" dirty="0">
                <a:latin typeface="Avenir Next LT Pro Demi" panose="020B0704020202020204" pitchFamily="34" charset="0"/>
              </a:rPr>
              <a:t>ETAPAS DO PROGRAMA: VI</a:t>
            </a:r>
          </a:p>
        </p:txBody>
      </p:sp>
      <p:pic>
        <p:nvPicPr>
          <p:cNvPr id="8" name="Espaço Reservado para Conteúdo 7" descr="Forma, Retângulo&#10;&#10;Descrição gerada automaticamente">
            <a:extLst>
              <a:ext uri="{FF2B5EF4-FFF2-40B4-BE49-F238E27FC236}">
                <a16:creationId xmlns:a16="http://schemas.microsoft.com/office/drawing/2014/main" id="{F87F7DD1-D4BF-6BC9-EA67-A2AE5D3B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72" y="1462915"/>
            <a:ext cx="8052255" cy="4831353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1E31D78-F45E-DF07-C96F-B65A8EC49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4555" y="2422091"/>
            <a:ext cx="1180232" cy="1180232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8265266-BCB4-BD8F-C126-7994403783FB}"/>
              </a:ext>
            </a:extLst>
          </p:cNvPr>
          <p:cNvSpPr>
            <a:spLocks/>
          </p:cNvSpPr>
          <p:nvPr/>
        </p:nvSpPr>
        <p:spPr>
          <a:xfrm>
            <a:off x="4599701" y="3143404"/>
            <a:ext cx="1260000" cy="10800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84B6158-8C2A-B361-FCA7-E4412B602031}"/>
              </a:ext>
            </a:extLst>
          </p:cNvPr>
          <p:cNvSpPr>
            <a:spLocks/>
          </p:cNvSpPr>
          <p:nvPr/>
        </p:nvSpPr>
        <p:spPr>
          <a:xfrm>
            <a:off x="6332301" y="3143404"/>
            <a:ext cx="1260000" cy="108000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67938E2-C742-E1F9-0B0D-B117E2F17D8A}"/>
              </a:ext>
            </a:extLst>
          </p:cNvPr>
          <p:cNvSpPr txBox="1"/>
          <p:nvPr/>
        </p:nvSpPr>
        <p:spPr>
          <a:xfrm>
            <a:off x="4599701" y="2519964"/>
            <a:ext cx="299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venir Next LT Pro Demi" panose="020B0704020202020204" pitchFamily="34" charset="0"/>
              </a:rPr>
              <a:t>DO QUE VOCE PRECISA?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05A9B93B-79C4-9504-590F-EFA1C49B6C14}"/>
              </a:ext>
            </a:extLst>
          </p:cNvPr>
          <p:cNvSpPr txBox="1">
            <a:spLocks/>
          </p:cNvSpPr>
          <p:nvPr/>
        </p:nvSpPr>
        <p:spPr>
          <a:xfrm>
            <a:off x="6918033" y="310499"/>
            <a:ext cx="5695269" cy="94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3600" dirty="0">
                <a:latin typeface="Avenir Next LT Pro Demi" panose="020B0704020202020204" pitchFamily="34" charset="0"/>
              </a:rPr>
              <a:t>TELA INICIAL, </a:t>
            </a:r>
            <a:r>
              <a:rPr lang="pt-BR" sz="2400" dirty="0">
                <a:solidFill>
                  <a:schemeClr val="accent1"/>
                </a:solidFill>
                <a:latin typeface="Avenir Next LT Pro Demi" panose="020B0704020202020204" pitchFamily="34" charset="0"/>
              </a:rPr>
              <a:t>RECURSOS</a:t>
            </a:r>
            <a:endParaRPr lang="pt-BR" sz="3600" dirty="0">
              <a:solidFill>
                <a:schemeClr val="accent1"/>
              </a:solidFill>
              <a:latin typeface="Avenir Next LT Pro Demi" panose="020B070402020202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50FED0B-5972-9AED-CDCD-1ADB2861CFC8}"/>
              </a:ext>
            </a:extLst>
          </p:cNvPr>
          <p:cNvSpPr>
            <a:spLocks/>
          </p:cNvSpPr>
          <p:nvPr/>
        </p:nvSpPr>
        <p:spPr>
          <a:xfrm>
            <a:off x="4599701" y="4634337"/>
            <a:ext cx="1260000" cy="108000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053BF7-DCB5-0E4D-EF32-C4547F9B7C21}"/>
              </a:ext>
            </a:extLst>
          </p:cNvPr>
          <p:cNvSpPr>
            <a:spLocks/>
          </p:cNvSpPr>
          <p:nvPr/>
        </p:nvSpPr>
        <p:spPr>
          <a:xfrm>
            <a:off x="6332288" y="4634337"/>
            <a:ext cx="1260000" cy="108000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DA5B1FC-B0A5-B851-38C4-1B3194BA1543}"/>
              </a:ext>
            </a:extLst>
          </p:cNvPr>
          <p:cNvSpPr>
            <a:spLocks/>
          </p:cNvSpPr>
          <p:nvPr/>
        </p:nvSpPr>
        <p:spPr>
          <a:xfrm>
            <a:off x="8977196" y="5412607"/>
            <a:ext cx="669644" cy="30554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venir Next LT Pro Demi" panose="020B0704020202020204" pitchFamily="34" charset="0"/>
              </a:rPr>
              <a:t>SAIR</a:t>
            </a:r>
          </a:p>
        </p:txBody>
      </p:sp>
    </p:spTree>
    <p:extLst>
      <p:ext uri="{BB962C8B-B14F-4D97-AF65-F5344CB8AC3E}">
        <p14:creationId xmlns:p14="http://schemas.microsoft.com/office/powerpoint/2010/main" val="1140034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 animBg="1"/>
      <p:bldP spid="15" grpId="0"/>
      <p:bldP spid="17" grpId="0"/>
      <p:bldP spid="3" grpId="0" animBg="1"/>
      <p:bldP spid="4" grpId="0" animBg="1"/>
      <p:bldP spid="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6"/>
</p:tagLst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334</TotalTime>
  <Words>524</Words>
  <Application>Microsoft Office PowerPoint</Application>
  <PresentationFormat>Widescreen</PresentationFormat>
  <Paragraphs>83</Paragraphs>
  <Slides>16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Arial</vt:lpstr>
      <vt:lpstr>Avenir Next LT Pro Demi</vt:lpstr>
      <vt:lpstr>Avenir Next LT Pro Light</vt:lpstr>
      <vt:lpstr>Calibri</vt:lpstr>
      <vt:lpstr>Calibri Light</vt:lpstr>
      <vt:lpstr>Futura Bk BT</vt:lpstr>
      <vt:lpstr>Office Theme</vt:lpstr>
      <vt:lpstr>Apresentação do PowerPoint</vt:lpstr>
      <vt:lpstr>PROGRAMAÇÃO PROJETO FINAL</vt:lpstr>
      <vt:lpstr>PROPOSTA INICIAL: ELABORAÇÃO DE UM PROGRAMA DE LOCADORA DE VEÍCULOS</vt:lpstr>
      <vt:lpstr>COMO VAI FUNCIONAR? ETAPAS DO PROGRAMA: I</vt:lpstr>
      <vt:lpstr>COMO VAI FUNCIONAR? ETAPAS DO PROGRAMA: II</vt:lpstr>
      <vt:lpstr>COMO VAI FUNCIONAR? ETAPAS DO PROGRAMA: III</vt:lpstr>
      <vt:lpstr>COMO VAI FUNCIONAR? ETAPAS DO PROGRAMA: IV</vt:lpstr>
      <vt:lpstr>COMO VAI FUNCIONAR? ETAPAS DO PROGRAMA: V</vt:lpstr>
      <vt:lpstr>COMO VAI FUNCIONAR? ETAPAS DO PROGRAMA: VI</vt:lpstr>
      <vt:lpstr>COMO VAI FUNCIONAR? ETAPAS DO PROGRAMA: VII</vt:lpstr>
      <vt:lpstr>COMO VAI FUNCIONAR? ETAPAS DO PROGRAMA: VIII</vt:lpstr>
      <vt:lpstr>COMO VAI FUNCIONAR? ETAPAS DO PROGRAMA: IX</vt:lpstr>
      <vt:lpstr>COMO VAI FUNCIONAR? ETAPAS DO PROGRAMA: X</vt:lpstr>
      <vt:lpstr>COMO VAI FUNCIONAR? ETAPAS DO PROGRAMA: XI</vt:lpstr>
      <vt:lpstr>EXPERIMENTAIS BONÛS: XII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PROGRAMAÇÃO PROJETO FINAL</dc:title>
  <dc:creator>Gilberto Neto</dc:creator>
  <cp:lastModifiedBy>Gilberto Neto</cp:lastModifiedBy>
  <cp:revision>8</cp:revision>
  <dcterms:created xsi:type="dcterms:W3CDTF">2022-11-08T18:31:56Z</dcterms:created>
  <dcterms:modified xsi:type="dcterms:W3CDTF">2022-11-09T00:06:19Z</dcterms:modified>
</cp:coreProperties>
</file>

<file path=docProps/thumbnail.jpeg>
</file>